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927" r:id="rId1"/>
  </p:sldMasterIdLst>
  <p:notesMasterIdLst>
    <p:notesMasterId r:id="rId10"/>
  </p:notesMasterIdLst>
  <p:sldIdLst>
    <p:sldId id="256" r:id="rId2"/>
    <p:sldId id="263" r:id="rId3"/>
    <p:sldId id="257" r:id="rId4"/>
    <p:sldId id="258" r:id="rId5"/>
    <p:sldId id="259" r:id="rId6"/>
    <p:sldId id="260" r:id="rId7"/>
    <p:sldId id="261" r:id="rId8"/>
    <p:sldId id="262" r:id="rId9"/>
  </p:sldIdLst>
  <p:sldSz cx="14630400" cy="8229600"/>
  <p:notesSz cx="8229600" cy="14630400"/>
  <p:embeddedFontLst>
    <p:embeddedFont>
      <p:font typeface="Calibri" panose="020F0502020204030204" pitchFamily="34" charset="0"/>
      <p:regular r:id="rId11"/>
      <p:bold r:id="rId12"/>
      <p:italic r:id="rId13"/>
      <p:boldItalic r:id="rId14"/>
    </p:embeddedFont>
    <p:embeddedFont>
      <p:font typeface="Instrument Sans Medium" panose="020B0604020202020204" charset="0"/>
      <p:regular r:id="rId15"/>
    </p:embeddedFont>
    <p:embeddedFont>
      <p:font typeface="Inter" panose="020B0604020202020204" charset="0"/>
      <p:regular r:id="rId16"/>
    </p:embeddedFont>
    <p:embeddedFont>
      <p:font typeface="Trebuchet MS" panose="020B0603020202020204" pitchFamily="34" charset="0"/>
      <p:regular r:id="rId17"/>
      <p:bold r:id="rId18"/>
      <p:italic r:id="rId19"/>
      <p:boldItalic r:id="rId20"/>
    </p:embeddedFont>
    <p:embeddedFont>
      <p:font typeface="Wingdings 3" panose="05040102010807070707" pitchFamily="18" charset="2"/>
      <p:regular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5" d="100"/>
          <a:sy n="55" d="100"/>
        </p:scale>
        <p:origin x="65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8886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10160"/>
            <a:ext cx="14630400" cy="823976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808481" y="2885441"/>
            <a:ext cx="9320323" cy="1975562"/>
          </a:xfrm>
        </p:spPr>
        <p:txBody>
          <a:bodyPr anchor="b">
            <a:noAutofit/>
          </a:bodyPr>
          <a:lstStyle>
            <a:lvl1pPr algn="r">
              <a:defRPr sz="648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808481" y="4861000"/>
            <a:ext cx="9320323" cy="1316279"/>
          </a:xfrm>
        </p:spPr>
        <p:txBody>
          <a:bodyPr anchor="t"/>
          <a:lstStyle>
            <a:lvl1pPr marL="0" indent="0" algn="r">
              <a:buNone/>
              <a:defRPr>
                <a:solidFill>
                  <a:schemeClr val="tx1">
                    <a:lumMod val="50000"/>
                    <a:lumOff val="5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3331323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2" y="731520"/>
            <a:ext cx="10316002" cy="4084320"/>
          </a:xfrm>
        </p:spPr>
        <p:txBody>
          <a:bodyPr anchor="ctr">
            <a:normAutofit/>
          </a:bodyPr>
          <a:lstStyle>
            <a:lvl1pPr algn="l">
              <a:defRPr sz="5280" b="0" cap="none"/>
            </a:lvl1pPr>
          </a:lstStyle>
          <a:p>
            <a:r>
              <a:rPr lang="en-US"/>
              <a:t>Click to edit Master title style</a:t>
            </a:r>
            <a:endParaRPr lang="en-US" dirty="0"/>
          </a:p>
        </p:txBody>
      </p:sp>
      <p:sp>
        <p:nvSpPr>
          <p:cNvPr id="3" name="Text Placeholder 2"/>
          <p:cNvSpPr>
            <a:spLocks noGrp="1"/>
          </p:cNvSpPr>
          <p:nvPr>
            <p:ph type="body" idx="1"/>
          </p:nvPr>
        </p:nvSpPr>
        <p:spPr>
          <a:xfrm>
            <a:off x="812802" y="5364480"/>
            <a:ext cx="10316002" cy="1885154"/>
          </a:xfrm>
        </p:spPr>
        <p:txBody>
          <a:bodyPr anchor="ctr">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6165329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7601" y="731520"/>
            <a:ext cx="9712961" cy="3627120"/>
          </a:xfrm>
        </p:spPr>
        <p:txBody>
          <a:bodyPr anchor="ctr">
            <a:normAutofit/>
          </a:bodyPr>
          <a:lstStyle>
            <a:lvl1pPr algn="l">
              <a:defRPr sz="528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639367" y="4358640"/>
            <a:ext cx="8669429" cy="457200"/>
          </a:xfrm>
        </p:spPr>
        <p:txBody>
          <a:bodyPr anchor="ctr">
            <a:noAutofit/>
          </a:bodyPr>
          <a:lstStyle>
            <a:lvl1pPr marL="0" indent="0">
              <a:buFontTx/>
              <a:buNone/>
              <a:defRPr sz="1920">
                <a:solidFill>
                  <a:schemeClr val="tx1">
                    <a:lumMod val="50000"/>
                    <a:lumOff val="50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812802" y="5364480"/>
            <a:ext cx="10316002" cy="1885154"/>
          </a:xfrm>
        </p:spPr>
        <p:txBody>
          <a:bodyPr anchor="ctr">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
        <p:nvSpPr>
          <p:cNvPr id="20" name="TextBox 19"/>
          <p:cNvSpPr txBox="1"/>
          <p:nvPr/>
        </p:nvSpPr>
        <p:spPr>
          <a:xfrm>
            <a:off x="650244" y="948454"/>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
        <p:nvSpPr>
          <p:cNvPr id="22" name="TextBox 21"/>
          <p:cNvSpPr txBox="1"/>
          <p:nvPr/>
        </p:nvSpPr>
        <p:spPr>
          <a:xfrm>
            <a:off x="10671613" y="34638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33958282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12802" y="2318386"/>
            <a:ext cx="10316002" cy="3114552"/>
          </a:xfrm>
        </p:spPr>
        <p:txBody>
          <a:bodyPr anchor="b">
            <a:normAutofit/>
          </a:bodyPr>
          <a:lstStyle>
            <a:lvl1pPr algn="l">
              <a:defRPr sz="5280" b="0" cap="none"/>
            </a:lvl1pPr>
          </a:lstStyle>
          <a:p>
            <a:r>
              <a:rPr lang="en-US"/>
              <a:t>Click to edit Master title style</a:t>
            </a:r>
            <a:endParaRPr lang="en-US" dirty="0"/>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7411039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7601" y="731520"/>
            <a:ext cx="9712961" cy="3627120"/>
          </a:xfrm>
        </p:spPr>
        <p:txBody>
          <a:bodyPr anchor="ctr">
            <a:normAutofit/>
          </a:bodyPr>
          <a:lstStyle>
            <a:lvl1pPr algn="l">
              <a:defRPr sz="528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812799" y="4815840"/>
            <a:ext cx="10316003" cy="617098"/>
          </a:xfrm>
        </p:spPr>
        <p:txBody>
          <a:bodyPr anchor="b">
            <a:noAutofit/>
          </a:bodyPr>
          <a:lstStyle>
            <a:lvl1pPr marL="0" indent="0">
              <a:buFontTx/>
              <a:buNone/>
              <a:defRPr sz="2880">
                <a:solidFill>
                  <a:schemeClr val="tx1">
                    <a:lumMod val="75000"/>
                    <a:lumOff val="25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
        <p:nvSpPr>
          <p:cNvPr id="24" name="TextBox 23"/>
          <p:cNvSpPr txBox="1"/>
          <p:nvPr/>
        </p:nvSpPr>
        <p:spPr>
          <a:xfrm>
            <a:off x="650244" y="948454"/>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
        <p:nvSpPr>
          <p:cNvPr id="25" name="TextBox 24"/>
          <p:cNvSpPr txBox="1"/>
          <p:nvPr/>
        </p:nvSpPr>
        <p:spPr>
          <a:xfrm>
            <a:off x="10671613" y="34638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472421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22959" y="731520"/>
            <a:ext cx="10305844" cy="3627120"/>
          </a:xfrm>
        </p:spPr>
        <p:txBody>
          <a:bodyPr anchor="ctr">
            <a:normAutofit/>
          </a:bodyPr>
          <a:lstStyle>
            <a:lvl1pPr algn="l">
              <a:defRPr sz="528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812799" y="4815840"/>
            <a:ext cx="10316003" cy="617098"/>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1067966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116213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61208" y="731520"/>
            <a:ext cx="1565692" cy="630174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812802" y="731520"/>
            <a:ext cx="8472180" cy="63017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0956001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37503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467146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3704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32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50707632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310678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1448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93521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96577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02068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2802" y="3241041"/>
            <a:ext cx="10316002" cy="2191897"/>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812802" y="5432938"/>
            <a:ext cx="10316002" cy="1032480"/>
          </a:xfrm>
        </p:spPr>
        <p:txBody>
          <a:bodyPr anchor="t"/>
          <a:lstStyle>
            <a:lvl1pPr marL="0" indent="0" algn="l">
              <a:buNone/>
              <a:defRPr sz="240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54981115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2801" y="2592707"/>
            <a:ext cx="5020842" cy="46569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07964" y="2592707"/>
            <a:ext cx="5020841" cy="4656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79428348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0894" y="2593180"/>
            <a:ext cx="5022748"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810894" y="3284695"/>
            <a:ext cx="5022748" cy="396494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06059" y="2593180"/>
            <a:ext cx="5022742"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106062" y="3284695"/>
            <a:ext cx="5022740" cy="396494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9682218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12801" y="731520"/>
            <a:ext cx="10316002" cy="158496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94442113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9478662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1" y="1798325"/>
            <a:ext cx="4625434" cy="1534159"/>
          </a:xfrm>
        </p:spPr>
        <p:txBody>
          <a:bodyPr anchor="b">
            <a:normAutofit/>
          </a:bodyPr>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5712554" y="617910"/>
            <a:ext cx="5416249" cy="663172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12801" y="3332483"/>
            <a:ext cx="4625434" cy="3101339"/>
          </a:xfrm>
        </p:spPr>
        <p:txBody>
          <a:bodyPr>
            <a:normAutofit/>
          </a:bodyPr>
          <a:lstStyle>
            <a:lvl1pPr marL="0" indent="0">
              <a:buNone/>
              <a:defRPr sz="1680"/>
            </a:lvl1pPr>
            <a:lvl2pPr marL="548476" indent="0">
              <a:buNone/>
              <a:defRPr sz="1680"/>
            </a:lvl2pPr>
            <a:lvl3pPr marL="1096951" indent="0">
              <a:buNone/>
              <a:defRPr sz="1440"/>
            </a:lvl3pPr>
            <a:lvl4pPr marL="1645427" indent="0">
              <a:buNone/>
              <a:defRPr sz="1200"/>
            </a:lvl4pPr>
            <a:lvl5pPr marL="2193901" indent="0">
              <a:buNone/>
              <a:defRPr sz="1200"/>
            </a:lvl5pPr>
            <a:lvl6pPr marL="2742377" indent="0">
              <a:buNone/>
              <a:defRPr sz="1200"/>
            </a:lvl6pPr>
            <a:lvl7pPr marL="3290852" indent="0">
              <a:buNone/>
              <a:defRPr sz="1200"/>
            </a:lvl7pPr>
            <a:lvl8pPr marL="3839328" indent="0">
              <a:buNone/>
              <a:defRPr sz="1200"/>
            </a:lvl8pPr>
            <a:lvl9pPr marL="4387804"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7150615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2" y="5760720"/>
            <a:ext cx="10316000"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801" y="731520"/>
            <a:ext cx="10316002" cy="4614862"/>
          </a:xfrm>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812802" y="6440806"/>
            <a:ext cx="10316000" cy="808829"/>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1013559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10160"/>
            <a:ext cx="14630400" cy="823976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812801" y="731520"/>
            <a:ext cx="10316002" cy="158496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812801" y="2592707"/>
            <a:ext cx="10316002" cy="46569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46160" y="7249635"/>
            <a:ext cx="1094327" cy="438150"/>
          </a:xfrm>
          <a:prstGeom prst="rect">
            <a:avLst/>
          </a:prstGeom>
        </p:spPr>
        <p:txBody>
          <a:bodyPr vert="horz" lIns="91440" tIns="45720" rIns="91440" bIns="45720" rtlCol="0" anchor="ctr"/>
          <a:lstStyle>
            <a:lvl1pPr algn="r">
              <a:defRPr sz="1080">
                <a:solidFill>
                  <a:schemeClr val="tx1">
                    <a:tint val="75000"/>
                  </a:schemeClr>
                </a:solidFill>
              </a:defRPr>
            </a:lvl1pPr>
          </a:lstStyle>
          <a:p>
            <a:fld id="{C764DE79-268F-4C1A-8933-263129D2AF90}" type="datetimeFigureOut">
              <a:rPr lang="en-US" smtClean="0"/>
              <a:t>10/5/2024</a:t>
            </a:fld>
            <a:endParaRPr lang="en-US" dirty="0"/>
          </a:p>
        </p:txBody>
      </p:sp>
      <p:sp>
        <p:nvSpPr>
          <p:cNvPr id="5" name="Footer Placeholder 4"/>
          <p:cNvSpPr>
            <a:spLocks noGrp="1"/>
          </p:cNvSpPr>
          <p:nvPr>
            <p:ph type="ftr" sz="quarter" idx="3"/>
          </p:nvPr>
        </p:nvSpPr>
        <p:spPr>
          <a:xfrm>
            <a:off x="812801" y="7249635"/>
            <a:ext cx="7557134" cy="438150"/>
          </a:xfrm>
          <a:prstGeom prst="rect">
            <a:avLst/>
          </a:prstGeom>
        </p:spPr>
        <p:txBody>
          <a:bodyPr vert="horz" lIns="91440" tIns="45720" rIns="91440" bIns="45720" rtlCol="0" anchor="ctr"/>
          <a:lstStyle>
            <a:lvl1pPr algn="l">
              <a:defRPr sz="10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08796" y="7249635"/>
            <a:ext cx="820007" cy="438150"/>
          </a:xfrm>
          <a:prstGeom prst="rect">
            <a:avLst/>
          </a:prstGeom>
        </p:spPr>
        <p:txBody>
          <a:bodyPr vert="horz" lIns="91440" tIns="45720" rIns="91440" bIns="45720" rtlCol="0" anchor="ctr"/>
          <a:lstStyle>
            <a:lvl1pPr algn="r">
              <a:defRPr sz="1080">
                <a:solidFill>
                  <a:schemeClr val="accent1"/>
                </a:solidFill>
              </a:defRPr>
            </a:lvl1pPr>
          </a:lstStyle>
          <a:p>
            <a:fld id="{48F63A3B-78C7-47BE-AE5E-E10140E04643}" type="slidenum">
              <a:rPr lang="en-US" smtClean="0"/>
              <a:t>‹#›</a:t>
            </a:fld>
            <a:endParaRPr lang="en-US" dirty="0"/>
          </a:p>
        </p:txBody>
      </p:sp>
      <p:sp>
        <p:nvSpPr>
          <p:cNvPr id="18" name="TextBox 17">
            <a:extLst>
              <a:ext uri="{FF2B5EF4-FFF2-40B4-BE49-F238E27FC236}">
                <a16:creationId xmlns:a16="http://schemas.microsoft.com/office/drawing/2014/main" id="{B7E2E5C3-ED70-479F-B655-E064E425BA8D}"/>
              </a:ext>
            </a:extLst>
          </p:cNvPr>
          <p:cNvSpPr txBox="1"/>
          <p:nvPr userDrawn="1"/>
        </p:nvSpPr>
        <p:spPr>
          <a:xfrm rot="19815873">
            <a:off x="56378" y="3498899"/>
            <a:ext cx="14329186" cy="830997"/>
          </a:xfrm>
          <a:prstGeom prst="rect">
            <a:avLst/>
          </a:prstGeom>
          <a:noFill/>
        </p:spPr>
        <p:txBody>
          <a:bodyPr wrap="square" rtlCol="0">
            <a:spAutoFit/>
          </a:bodyPr>
          <a:lstStyle/>
          <a:p>
            <a:pPr algn="ctr"/>
            <a:r>
              <a:rPr lang="en-US" sz="4800" dirty="0">
                <a:solidFill>
                  <a:schemeClr val="bg1">
                    <a:lumMod val="75000"/>
                  </a:schemeClr>
                </a:solidFill>
              </a:rPr>
              <a:t>Dolly Khatun</a:t>
            </a:r>
          </a:p>
        </p:txBody>
      </p:sp>
    </p:spTree>
    <p:extLst>
      <p:ext uri="{BB962C8B-B14F-4D97-AF65-F5344CB8AC3E}">
        <p14:creationId xmlns:p14="http://schemas.microsoft.com/office/powerpoint/2010/main" val="1526476240"/>
      </p:ext>
    </p:extLst>
  </p:cSld>
  <p:clrMap bg1="dk1" tx1="lt1" bg2="dk2" tx2="lt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 id="2147483939" r:id="rId12"/>
    <p:sldLayoutId id="2147483940" r:id="rId13"/>
    <p:sldLayoutId id="2147483941" r:id="rId14"/>
    <p:sldLayoutId id="2147483942" r:id="rId15"/>
    <p:sldLayoutId id="2147483943" r:id="rId16"/>
    <p:sldLayoutId id="2147483944" r:id="rId17"/>
    <p:sldLayoutId id="2147483945" r:id="rId18"/>
    <p:sldLayoutId id="2147483946" r:id="rId19"/>
    <p:sldLayoutId id="2147483947" r:id="rId20"/>
    <p:sldLayoutId id="2147483948" r:id="rId21"/>
    <p:sldLayoutId id="2147483949" r:id="rId22"/>
    <p:sldLayoutId id="2147483950" r:id="rId23"/>
    <p:sldLayoutId id="2147483951" r:id="rId24"/>
  </p:sldLayoutIdLst>
  <p:hf sldNum="0" hdr="0" ftr="0" dt="0"/>
  <p:txStyles>
    <p:titleStyle>
      <a:lvl1pPr algn="l" defTabSz="548640" rtl="0" eaLnBrk="1" latinLnBrk="0" hangingPunct="1">
        <a:spcBef>
          <a:spcPct val="0"/>
        </a:spcBef>
        <a:buNone/>
        <a:defRPr sz="432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16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192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68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14644"/>
            <a:ext cx="7556421" cy="1956435"/>
          </a:xfrm>
          <a:prstGeom prst="rect">
            <a:avLst/>
          </a:prstGeom>
          <a:noFill/>
          <a:ln/>
        </p:spPr>
        <p:txBody>
          <a:bodyPr wrap="square" lIns="0" tIns="0" rIns="0" bIns="0" rtlCol="0" anchor="t"/>
          <a:lstStyle/>
          <a:p>
            <a:pPr marL="0" indent="0">
              <a:lnSpc>
                <a:spcPts val="7700"/>
              </a:lnSpc>
              <a:buNone/>
            </a:pPr>
            <a:r>
              <a:rPr lang="en-US" sz="6150" dirty="0">
                <a:solidFill>
                  <a:srgbClr val="EFD5FA"/>
                </a:solidFill>
                <a:latin typeface="Instrument Sans Medium" pitchFamily="34" charset="0"/>
                <a:ea typeface="Instrument Sans Medium" pitchFamily="34" charset="-122"/>
                <a:cs typeface="Instrument Sans Medium" pitchFamily="34" charset="-120"/>
              </a:rPr>
              <a:t>My Favourite Hobbies</a:t>
            </a:r>
            <a:endParaRPr lang="en-US" sz="6150" dirty="0"/>
          </a:p>
        </p:txBody>
      </p:sp>
      <p:sp>
        <p:nvSpPr>
          <p:cNvPr id="4" name="Text 1"/>
          <p:cNvSpPr/>
          <p:nvPr/>
        </p:nvSpPr>
        <p:spPr>
          <a:xfrm>
            <a:off x="793790" y="4211241"/>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I have a diverse range of hobbies that bring me joy and fulfillment. From immersing myself in the pages of a good book to capturing stunning photographs on my travels, each hobby allows me to explore my passions and unwind.</a:t>
            </a:r>
            <a:endParaRPr lang="en-US" sz="1750" dirty="0"/>
          </a:p>
        </p:txBody>
      </p:sp>
      <p:sp>
        <p:nvSpPr>
          <p:cNvPr id="7" name="Text 3"/>
          <p:cNvSpPr/>
          <p:nvPr/>
        </p:nvSpPr>
        <p:spPr>
          <a:xfrm>
            <a:off x="1270040" y="5918002"/>
            <a:ext cx="2026682" cy="396835"/>
          </a:xfrm>
          <a:prstGeom prst="rect">
            <a:avLst/>
          </a:prstGeom>
          <a:noFill/>
          <a:ln/>
        </p:spPr>
        <p:txBody>
          <a:bodyPr wrap="none" lIns="0" tIns="0" rIns="0" bIns="0" rtlCol="0" anchor="t"/>
          <a:lstStyle/>
          <a:p>
            <a:pPr marL="0" indent="0" algn="l">
              <a:lnSpc>
                <a:spcPts val="3100"/>
              </a:lnSpc>
              <a:buNone/>
            </a:pPr>
            <a:r>
              <a:rPr lang="en-US" sz="2200" b="1" dirty="0">
                <a:solidFill>
                  <a:srgbClr val="C7CDD6"/>
                </a:solidFill>
                <a:latin typeface="Inter Bold" pitchFamily="34" charset="0"/>
                <a:ea typeface="Inter Bold" pitchFamily="34" charset="-122"/>
                <a:cs typeface="Inter Bold" pitchFamily="34" charset="-120"/>
              </a:rPr>
              <a:t>by Dolly Khatun</a:t>
            </a:r>
            <a:endParaRPr lang="en-US" sz="2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8307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Introduce Myself</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Hello! My name is Dolly Khatun, and I'm excited to share my favorite hobbies with you. I'm a passionate and curious individual who loves to explore new interests and find ways to enrich my life. Each of my hobbies brings me joy and fulfillment in unique ways, and I'm always eager to learn and grow.</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44109"/>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Reading</a:t>
            </a:r>
            <a:endParaRPr lang="en-US" sz="4450" dirty="0"/>
          </a:p>
        </p:txBody>
      </p:sp>
      <p:sp>
        <p:nvSpPr>
          <p:cNvPr id="4" name="Shape 1"/>
          <p:cNvSpPr/>
          <p:nvPr/>
        </p:nvSpPr>
        <p:spPr>
          <a:xfrm>
            <a:off x="6280190" y="2493050"/>
            <a:ext cx="3664863" cy="2395657"/>
          </a:xfrm>
          <a:prstGeom prst="roundRect">
            <a:avLst>
              <a:gd name="adj" fmla="val 1420"/>
            </a:avLst>
          </a:prstGeom>
          <a:solidFill>
            <a:srgbClr val="434348"/>
          </a:solidFill>
          <a:ln/>
        </p:spPr>
      </p:sp>
      <p:sp>
        <p:nvSpPr>
          <p:cNvPr id="5" name="Text 2"/>
          <p:cNvSpPr/>
          <p:nvPr/>
        </p:nvSpPr>
        <p:spPr>
          <a:xfrm>
            <a:off x="6507004" y="27198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Escapism</a:t>
            </a:r>
            <a:endParaRPr lang="en-US" sz="2200" dirty="0"/>
          </a:p>
        </p:txBody>
      </p:sp>
      <p:sp>
        <p:nvSpPr>
          <p:cNvPr id="6" name="Text 3"/>
          <p:cNvSpPr/>
          <p:nvPr/>
        </p:nvSpPr>
        <p:spPr>
          <a:xfrm>
            <a:off x="6507004" y="3210282"/>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Reading transports me to new worlds, allowing me to step away from the stresses of daily life.</a:t>
            </a:r>
            <a:endParaRPr lang="en-US" sz="1750" dirty="0"/>
          </a:p>
        </p:txBody>
      </p:sp>
      <p:sp>
        <p:nvSpPr>
          <p:cNvPr id="7" name="Shape 4"/>
          <p:cNvSpPr/>
          <p:nvPr/>
        </p:nvSpPr>
        <p:spPr>
          <a:xfrm>
            <a:off x="10171867" y="2493050"/>
            <a:ext cx="3664863" cy="2395657"/>
          </a:xfrm>
          <a:prstGeom prst="roundRect">
            <a:avLst>
              <a:gd name="adj" fmla="val 1420"/>
            </a:avLst>
          </a:prstGeom>
          <a:solidFill>
            <a:srgbClr val="434348"/>
          </a:solidFill>
          <a:ln/>
        </p:spPr>
      </p:sp>
      <p:sp>
        <p:nvSpPr>
          <p:cNvPr id="8" name="Text 5"/>
          <p:cNvSpPr/>
          <p:nvPr/>
        </p:nvSpPr>
        <p:spPr>
          <a:xfrm>
            <a:off x="10398681" y="2719864"/>
            <a:ext cx="2934653" cy="354330"/>
          </a:xfrm>
          <a:prstGeom prst="rect">
            <a:avLst/>
          </a:prstGeom>
          <a:noFill/>
          <a:ln/>
        </p:spPr>
        <p:txBody>
          <a:bodyPr wrap="none" lIns="0" tIns="0" rIns="0" bIns="0" rtlCol="0" anchor="t"/>
          <a:lstStyle/>
          <a:p>
            <a:pPr marL="0" indent="0">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Knowledge Expansion</a:t>
            </a:r>
            <a:endParaRPr lang="en-US" sz="2200" dirty="0"/>
          </a:p>
        </p:txBody>
      </p:sp>
      <p:sp>
        <p:nvSpPr>
          <p:cNvPr id="9" name="Text 6"/>
          <p:cNvSpPr/>
          <p:nvPr/>
        </p:nvSpPr>
        <p:spPr>
          <a:xfrm>
            <a:off x="10398681" y="3210282"/>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I love learning about different subjects and gaining new perspectives through the books I read.</a:t>
            </a:r>
            <a:endParaRPr lang="en-US" sz="1750" dirty="0"/>
          </a:p>
        </p:txBody>
      </p:sp>
      <p:sp>
        <p:nvSpPr>
          <p:cNvPr id="10" name="Shape 7"/>
          <p:cNvSpPr/>
          <p:nvPr/>
        </p:nvSpPr>
        <p:spPr>
          <a:xfrm>
            <a:off x="6280190" y="5115520"/>
            <a:ext cx="7556421" cy="1669852"/>
          </a:xfrm>
          <a:prstGeom prst="roundRect">
            <a:avLst>
              <a:gd name="adj" fmla="val 2038"/>
            </a:avLst>
          </a:prstGeom>
          <a:solidFill>
            <a:srgbClr val="434348"/>
          </a:solidFill>
          <a:ln/>
        </p:spPr>
      </p:sp>
      <p:sp>
        <p:nvSpPr>
          <p:cNvPr id="11" name="Text 8"/>
          <p:cNvSpPr/>
          <p:nvPr/>
        </p:nvSpPr>
        <p:spPr>
          <a:xfrm>
            <a:off x="6507004" y="534233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Relaxation</a:t>
            </a:r>
            <a:endParaRPr lang="en-US" sz="2200" dirty="0"/>
          </a:p>
        </p:txBody>
      </p:sp>
      <p:sp>
        <p:nvSpPr>
          <p:cNvPr id="12" name="Text 9"/>
          <p:cNvSpPr/>
          <p:nvPr/>
        </p:nvSpPr>
        <p:spPr>
          <a:xfrm>
            <a:off x="6507004" y="5832753"/>
            <a:ext cx="7102793" cy="725805"/>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Curling up with a good book is one of my favorite ways to unwind and recharge.</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animBg="1"/>
      <p:bldP spid="9" grpId="0" animBg="1"/>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39960"/>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Gardening</a:t>
            </a:r>
            <a:endParaRPr lang="en-US" sz="4450" dirty="0"/>
          </a:p>
        </p:txBody>
      </p:sp>
      <p:sp>
        <p:nvSpPr>
          <p:cNvPr id="3" name="Text 1"/>
          <p:cNvSpPr/>
          <p:nvPr/>
        </p:nvSpPr>
        <p:spPr>
          <a:xfrm>
            <a:off x="793790" y="3815715"/>
            <a:ext cx="2840236" cy="354330"/>
          </a:xfrm>
          <a:prstGeom prst="rect">
            <a:avLst/>
          </a:prstGeom>
          <a:noFill/>
          <a:ln/>
        </p:spPr>
        <p:txBody>
          <a:bodyPr wrap="none" lIns="0" tIns="0" rIns="0" bIns="0" rtlCol="0" anchor="t"/>
          <a:lstStyle/>
          <a:p>
            <a:pPr marL="0" indent="0">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Connection to Nature</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Gardening allows me to connect with the natural world and appreciate the beauty of the outdoors.</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Stress Relief</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The physical act of gardening and tending to my plants is a calming and therapeutic experience.</a:t>
            </a:r>
            <a:endParaRPr lang="en-US" sz="1750" dirty="0"/>
          </a:p>
        </p:txBody>
      </p:sp>
      <p:sp>
        <p:nvSpPr>
          <p:cNvPr id="7" name="Text 5"/>
          <p:cNvSpPr/>
          <p:nvPr/>
        </p:nvSpPr>
        <p:spPr>
          <a:xfrm>
            <a:off x="9872067" y="3815715"/>
            <a:ext cx="3453527" cy="354330"/>
          </a:xfrm>
          <a:prstGeom prst="rect">
            <a:avLst/>
          </a:prstGeom>
          <a:noFill/>
          <a:ln/>
        </p:spPr>
        <p:txBody>
          <a:bodyPr wrap="none" lIns="0" tIns="0" rIns="0" bIns="0" rtlCol="0" anchor="t"/>
          <a:lstStyle/>
          <a:p>
            <a:pPr marL="0" indent="0">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Sense of Accomplishment</a:t>
            </a:r>
            <a:endParaRPr lang="en-US" sz="2200" dirty="0"/>
          </a:p>
        </p:txBody>
      </p:sp>
      <p:sp>
        <p:nvSpPr>
          <p:cNvPr id="8" name="Text 6"/>
          <p:cNvSpPr/>
          <p:nvPr/>
        </p:nvSpPr>
        <p:spPr>
          <a:xfrm>
            <a:off x="9872067"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Watching my garden grow and thrive fills me with a deep sense of pride and satisfaction.</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77228"/>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Traveling</a:t>
            </a:r>
            <a:endParaRPr lang="en-US" sz="4450" dirty="0"/>
          </a:p>
        </p:txBody>
      </p:sp>
      <p:sp>
        <p:nvSpPr>
          <p:cNvPr id="4" name="Shape 1"/>
          <p:cNvSpPr/>
          <p:nvPr/>
        </p:nvSpPr>
        <p:spPr>
          <a:xfrm>
            <a:off x="6605111" y="1726168"/>
            <a:ext cx="30480" cy="5826085"/>
          </a:xfrm>
          <a:prstGeom prst="roundRect">
            <a:avLst>
              <a:gd name="adj" fmla="val 111628"/>
            </a:avLst>
          </a:prstGeom>
          <a:solidFill>
            <a:srgbClr val="5C5C61"/>
          </a:solidFill>
          <a:ln/>
        </p:spPr>
      </p:sp>
      <p:sp>
        <p:nvSpPr>
          <p:cNvPr id="5" name="Shape 2"/>
          <p:cNvSpPr/>
          <p:nvPr/>
        </p:nvSpPr>
        <p:spPr>
          <a:xfrm>
            <a:off x="6845022" y="2221230"/>
            <a:ext cx="793790" cy="30480"/>
          </a:xfrm>
          <a:prstGeom prst="roundRect">
            <a:avLst>
              <a:gd name="adj" fmla="val 111628"/>
            </a:avLst>
          </a:prstGeom>
          <a:solidFill>
            <a:srgbClr val="5C5C61"/>
          </a:solidFill>
          <a:ln/>
        </p:spPr>
      </p:sp>
      <p:sp>
        <p:nvSpPr>
          <p:cNvPr id="6" name="Shape 3"/>
          <p:cNvSpPr/>
          <p:nvPr/>
        </p:nvSpPr>
        <p:spPr>
          <a:xfrm>
            <a:off x="6365200" y="1981319"/>
            <a:ext cx="510302" cy="510302"/>
          </a:xfrm>
          <a:prstGeom prst="roundRect">
            <a:avLst>
              <a:gd name="adj" fmla="val 6667"/>
            </a:avLst>
          </a:prstGeom>
          <a:solidFill>
            <a:srgbClr val="434348"/>
          </a:solidFill>
          <a:ln/>
        </p:spPr>
      </p:sp>
      <p:sp>
        <p:nvSpPr>
          <p:cNvPr id="7" name="Text 4"/>
          <p:cNvSpPr/>
          <p:nvPr/>
        </p:nvSpPr>
        <p:spPr>
          <a:xfrm>
            <a:off x="6554153" y="2066330"/>
            <a:ext cx="132398" cy="34028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1</a:t>
            </a:r>
            <a:endParaRPr lang="en-US" sz="2650" dirty="0"/>
          </a:p>
        </p:txBody>
      </p:sp>
      <p:sp>
        <p:nvSpPr>
          <p:cNvPr id="8" name="Text 5"/>
          <p:cNvSpPr/>
          <p:nvPr/>
        </p:nvSpPr>
        <p:spPr>
          <a:xfrm>
            <a:off x="7867888" y="19529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Exploration</a:t>
            </a:r>
            <a:endParaRPr lang="en-US" sz="2200" dirty="0"/>
          </a:p>
        </p:txBody>
      </p:sp>
      <p:sp>
        <p:nvSpPr>
          <p:cNvPr id="9" name="Text 6"/>
          <p:cNvSpPr/>
          <p:nvPr/>
        </p:nvSpPr>
        <p:spPr>
          <a:xfrm>
            <a:off x="7867888" y="2443401"/>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Traveling allows me to discover new places, cultures, and experiences that broaden my horizons.</a:t>
            </a:r>
            <a:endParaRPr lang="en-US" sz="1750" dirty="0"/>
          </a:p>
        </p:txBody>
      </p:sp>
      <p:sp>
        <p:nvSpPr>
          <p:cNvPr id="10" name="Shape 7"/>
          <p:cNvSpPr/>
          <p:nvPr/>
        </p:nvSpPr>
        <p:spPr>
          <a:xfrm>
            <a:off x="6845022" y="4117896"/>
            <a:ext cx="793790" cy="30480"/>
          </a:xfrm>
          <a:prstGeom prst="roundRect">
            <a:avLst>
              <a:gd name="adj" fmla="val 111628"/>
            </a:avLst>
          </a:prstGeom>
          <a:solidFill>
            <a:srgbClr val="5C5C61"/>
          </a:solidFill>
          <a:ln/>
        </p:spPr>
      </p:sp>
      <p:sp>
        <p:nvSpPr>
          <p:cNvPr id="11" name="Shape 8"/>
          <p:cNvSpPr/>
          <p:nvPr/>
        </p:nvSpPr>
        <p:spPr>
          <a:xfrm>
            <a:off x="6365200" y="3877985"/>
            <a:ext cx="510302" cy="510302"/>
          </a:xfrm>
          <a:prstGeom prst="roundRect">
            <a:avLst>
              <a:gd name="adj" fmla="val 6667"/>
            </a:avLst>
          </a:prstGeom>
          <a:solidFill>
            <a:srgbClr val="434348"/>
          </a:solidFill>
          <a:ln/>
        </p:spPr>
      </p:sp>
      <p:sp>
        <p:nvSpPr>
          <p:cNvPr id="12" name="Text 9"/>
          <p:cNvSpPr/>
          <p:nvPr/>
        </p:nvSpPr>
        <p:spPr>
          <a:xfrm>
            <a:off x="6526530" y="3962995"/>
            <a:ext cx="187523" cy="34028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2</a:t>
            </a:r>
            <a:endParaRPr lang="en-US" sz="2650" dirty="0"/>
          </a:p>
        </p:txBody>
      </p:sp>
      <p:sp>
        <p:nvSpPr>
          <p:cNvPr id="13" name="Text 10"/>
          <p:cNvSpPr/>
          <p:nvPr/>
        </p:nvSpPr>
        <p:spPr>
          <a:xfrm>
            <a:off x="7867888" y="384964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Adventure</a:t>
            </a:r>
            <a:endParaRPr lang="en-US" sz="2200" dirty="0"/>
          </a:p>
        </p:txBody>
      </p:sp>
      <p:sp>
        <p:nvSpPr>
          <p:cNvPr id="14" name="Text 11"/>
          <p:cNvSpPr/>
          <p:nvPr/>
        </p:nvSpPr>
        <p:spPr>
          <a:xfrm>
            <a:off x="7867888" y="4340066"/>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I love the thrill of venturing into the unknown and embracing the unexpected on my travels.</a:t>
            </a:r>
            <a:endParaRPr lang="en-US" sz="1750" dirty="0"/>
          </a:p>
        </p:txBody>
      </p:sp>
      <p:sp>
        <p:nvSpPr>
          <p:cNvPr id="15" name="Shape 12"/>
          <p:cNvSpPr/>
          <p:nvPr/>
        </p:nvSpPr>
        <p:spPr>
          <a:xfrm>
            <a:off x="6845022" y="6014561"/>
            <a:ext cx="793790" cy="30480"/>
          </a:xfrm>
          <a:prstGeom prst="roundRect">
            <a:avLst>
              <a:gd name="adj" fmla="val 111628"/>
            </a:avLst>
          </a:prstGeom>
          <a:solidFill>
            <a:srgbClr val="5C5C61"/>
          </a:solidFill>
          <a:ln/>
        </p:spPr>
      </p:sp>
      <p:sp>
        <p:nvSpPr>
          <p:cNvPr id="16" name="Shape 13"/>
          <p:cNvSpPr/>
          <p:nvPr/>
        </p:nvSpPr>
        <p:spPr>
          <a:xfrm>
            <a:off x="6365200" y="5774650"/>
            <a:ext cx="510302" cy="510302"/>
          </a:xfrm>
          <a:prstGeom prst="roundRect">
            <a:avLst>
              <a:gd name="adj" fmla="val 6667"/>
            </a:avLst>
          </a:prstGeom>
          <a:solidFill>
            <a:srgbClr val="434348"/>
          </a:solidFill>
          <a:ln/>
        </p:spPr>
      </p:sp>
      <p:sp>
        <p:nvSpPr>
          <p:cNvPr id="17" name="Text 14"/>
          <p:cNvSpPr/>
          <p:nvPr/>
        </p:nvSpPr>
        <p:spPr>
          <a:xfrm>
            <a:off x="6522125" y="5859661"/>
            <a:ext cx="196334" cy="34028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3</a:t>
            </a:r>
            <a:endParaRPr lang="en-US" sz="2650" dirty="0"/>
          </a:p>
        </p:txBody>
      </p:sp>
      <p:sp>
        <p:nvSpPr>
          <p:cNvPr id="18" name="Text 15"/>
          <p:cNvSpPr/>
          <p:nvPr/>
        </p:nvSpPr>
        <p:spPr>
          <a:xfrm>
            <a:off x="7867888" y="574631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Personal Growth</a:t>
            </a:r>
            <a:endParaRPr lang="en-US" sz="2200" dirty="0"/>
          </a:p>
        </p:txBody>
      </p:sp>
      <p:sp>
        <p:nvSpPr>
          <p:cNvPr id="19" name="Text 16"/>
          <p:cNvSpPr/>
          <p:nvPr/>
        </p:nvSpPr>
        <p:spPr>
          <a:xfrm>
            <a:off x="7867888" y="6236732"/>
            <a:ext cx="5968722"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Stepping out of my comfort zone and immersing myself in different environments helps me grow as an individual.</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500"/>
                                        <p:tgtEl>
                                          <p:spTgt spid="1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500"/>
                                        <p:tgtEl>
                                          <p:spTgt spid="1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P spid="9" grpId="0" animBg="1"/>
      <p:bldP spid="12" grpId="0" animBg="1"/>
      <p:bldP spid="13" grpId="0" animBg="1"/>
      <p:bldP spid="14" grpId="0" animBg="1"/>
      <p:bldP spid="17" grpId="0" animBg="1"/>
      <p:bldP spid="18" grpId="0" animBg="1"/>
      <p:bldP spid="1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445" y="551855"/>
            <a:ext cx="5003483" cy="625316"/>
          </a:xfrm>
          <a:prstGeom prst="rect">
            <a:avLst/>
          </a:prstGeom>
          <a:noFill/>
          <a:ln/>
        </p:spPr>
        <p:txBody>
          <a:bodyPr wrap="none" lIns="0" tIns="0" rIns="0" bIns="0" rtlCol="0" anchor="t"/>
          <a:lstStyle/>
          <a:p>
            <a:pPr marL="0" indent="0">
              <a:lnSpc>
                <a:spcPts val="4900"/>
              </a:lnSpc>
              <a:buNone/>
            </a:pPr>
            <a:r>
              <a:rPr lang="en-US" sz="3900" dirty="0">
                <a:solidFill>
                  <a:srgbClr val="EFD5FA"/>
                </a:solidFill>
                <a:latin typeface="Instrument Sans Medium" pitchFamily="34" charset="0"/>
                <a:ea typeface="Instrument Sans Medium" pitchFamily="34" charset="-122"/>
                <a:cs typeface="Instrument Sans Medium" pitchFamily="34" charset="-120"/>
              </a:rPr>
              <a:t>Photography</a:t>
            </a:r>
            <a:endParaRPr lang="en-US" sz="3900" dirty="0"/>
          </a:p>
        </p:txBody>
      </p:sp>
      <p:pic>
        <p:nvPicPr>
          <p:cNvPr id="4" name="Image 1" descr="preencoded.png"/>
          <p:cNvPicPr>
            <a:picLocks noChangeAspect="1"/>
          </p:cNvPicPr>
          <p:nvPr/>
        </p:nvPicPr>
        <p:blipFill>
          <a:blip r:embed="rId4"/>
          <a:stretch>
            <a:fillRect/>
          </a:stretch>
        </p:blipFill>
        <p:spPr>
          <a:xfrm>
            <a:off x="700445" y="1477328"/>
            <a:ext cx="500301" cy="500301"/>
          </a:xfrm>
          <a:prstGeom prst="rect">
            <a:avLst/>
          </a:prstGeom>
        </p:spPr>
      </p:pic>
      <p:sp>
        <p:nvSpPr>
          <p:cNvPr id="5" name="Text 1"/>
          <p:cNvSpPr/>
          <p:nvPr/>
        </p:nvSpPr>
        <p:spPr>
          <a:xfrm>
            <a:off x="700445" y="2177653"/>
            <a:ext cx="2501741" cy="312658"/>
          </a:xfrm>
          <a:prstGeom prst="rect">
            <a:avLst/>
          </a:prstGeom>
          <a:noFill/>
          <a:ln/>
        </p:spPr>
        <p:txBody>
          <a:bodyPr wrap="none" lIns="0" tIns="0" rIns="0" bIns="0" rtlCol="0" anchor="t"/>
          <a:lstStyle/>
          <a:p>
            <a:pPr marL="0" indent="0" algn="l">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Capturing Moments</a:t>
            </a:r>
            <a:endParaRPr lang="en-US" sz="1950" dirty="0"/>
          </a:p>
        </p:txBody>
      </p:sp>
      <p:sp>
        <p:nvSpPr>
          <p:cNvPr id="6" name="Text 2"/>
          <p:cNvSpPr/>
          <p:nvPr/>
        </p:nvSpPr>
        <p:spPr>
          <a:xfrm>
            <a:off x="700445" y="2610326"/>
            <a:ext cx="7743111" cy="640318"/>
          </a:xfrm>
          <a:prstGeom prst="rect">
            <a:avLst/>
          </a:prstGeom>
          <a:noFill/>
          <a:ln/>
        </p:spPr>
        <p:txBody>
          <a:bodyPr wrap="square" lIns="0" tIns="0" rIns="0" bIns="0" rtlCol="0" anchor="t"/>
          <a:lstStyle/>
          <a:p>
            <a:pPr marL="0" indent="0" algn="l">
              <a:lnSpc>
                <a:spcPts val="2500"/>
              </a:lnSpc>
              <a:buNone/>
            </a:pPr>
            <a:r>
              <a:rPr lang="en-US" sz="1550" dirty="0">
                <a:solidFill>
                  <a:srgbClr val="C7CDD6"/>
                </a:solidFill>
                <a:latin typeface="Inter" pitchFamily="34" charset="0"/>
                <a:ea typeface="Inter" pitchFamily="34" charset="-122"/>
                <a:cs typeface="Inter" pitchFamily="34" charset="-120"/>
              </a:rPr>
              <a:t>Photography allows me to freeze time and preserve memories that I can cherish forever.</a:t>
            </a:r>
            <a:endParaRPr lang="en-US" sz="1550" dirty="0"/>
          </a:p>
        </p:txBody>
      </p:sp>
      <p:pic>
        <p:nvPicPr>
          <p:cNvPr id="7" name="Image 2" descr="preencoded.png"/>
          <p:cNvPicPr>
            <a:picLocks noChangeAspect="1"/>
          </p:cNvPicPr>
          <p:nvPr/>
        </p:nvPicPr>
        <p:blipFill>
          <a:blip r:embed="rId5"/>
          <a:stretch>
            <a:fillRect/>
          </a:stretch>
        </p:blipFill>
        <p:spPr>
          <a:xfrm>
            <a:off x="700445" y="3850958"/>
            <a:ext cx="500301" cy="500301"/>
          </a:xfrm>
          <a:prstGeom prst="rect">
            <a:avLst/>
          </a:prstGeom>
        </p:spPr>
      </p:pic>
      <p:sp>
        <p:nvSpPr>
          <p:cNvPr id="8" name="Text 3"/>
          <p:cNvSpPr/>
          <p:nvPr/>
        </p:nvSpPr>
        <p:spPr>
          <a:xfrm>
            <a:off x="700445" y="4551283"/>
            <a:ext cx="2501741" cy="312658"/>
          </a:xfrm>
          <a:prstGeom prst="rect">
            <a:avLst/>
          </a:prstGeom>
          <a:noFill/>
          <a:ln/>
        </p:spPr>
        <p:txBody>
          <a:bodyPr wrap="none" lIns="0" tIns="0" rIns="0" bIns="0" rtlCol="0" anchor="t"/>
          <a:lstStyle/>
          <a:p>
            <a:pPr marL="0" indent="0" algn="l">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Artistic Expression</a:t>
            </a:r>
            <a:endParaRPr lang="en-US" sz="1950" dirty="0"/>
          </a:p>
        </p:txBody>
      </p:sp>
      <p:sp>
        <p:nvSpPr>
          <p:cNvPr id="9" name="Text 4"/>
          <p:cNvSpPr/>
          <p:nvPr/>
        </p:nvSpPr>
        <p:spPr>
          <a:xfrm>
            <a:off x="700445" y="4983956"/>
            <a:ext cx="7743111" cy="320159"/>
          </a:xfrm>
          <a:prstGeom prst="rect">
            <a:avLst/>
          </a:prstGeom>
          <a:noFill/>
          <a:ln/>
        </p:spPr>
        <p:txBody>
          <a:bodyPr wrap="none" lIns="0" tIns="0" rIns="0" bIns="0" rtlCol="0" anchor="t"/>
          <a:lstStyle/>
          <a:p>
            <a:pPr marL="0" indent="0" algn="l">
              <a:lnSpc>
                <a:spcPts val="2500"/>
              </a:lnSpc>
              <a:buNone/>
            </a:pPr>
            <a:r>
              <a:rPr lang="en-US" sz="1550" dirty="0">
                <a:solidFill>
                  <a:srgbClr val="C7CDD6"/>
                </a:solidFill>
                <a:latin typeface="Inter" pitchFamily="34" charset="0"/>
                <a:ea typeface="Inter" pitchFamily="34" charset="-122"/>
                <a:cs typeface="Inter" pitchFamily="34" charset="-120"/>
              </a:rPr>
              <a:t>I find joy in using my camera to artfully depict the world around me.</a:t>
            </a:r>
            <a:endParaRPr lang="en-US" sz="1550" dirty="0"/>
          </a:p>
        </p:txBody>
      </p:sp>
      <p:pic>
        <p:nvPicPr>
          <p:cNvPr id="10" name="Image 3" descr="preencoded.png"/>
          <p:cNvPicPr>
            <a:picLocks noChangeAspect="1"/>
          </p:cNvPicPr>
          <p:nvPr/>
        </p:nvPicPr>
        <p:blipFill>
          <a:blip r:embed="rId6"/>
          <a:stretch>
            <a:fillRect/>
          </a:stretch>
        </p:blipFill>
        <p:spPr>
          <a:xfrm>
            <a:off x="700445" y="5904428"/>
            <a:ext cx="500301" cy="500301"/>
          </a:xfrm>
          <a:prstGeom prst="rect">
            <a:avLst/>
          </a:prstGeom>
        </p:spPr>
      </p:pic>
      <p:sp>
        <p:nvSpPr>
          <p:cNvPr id="11" name="Text 5"/>
          <p:cNvSpPr/>
          <p:nvPr/>
        </p:nvSpPr>
        <p:spPr>
          <a:xfrm>
            <a:off x="700445" y="6604754"/>
            <a:ext cx="2501741" cy="312658"/>
          </a:xfrm>
          <a:prstGeom prst="rect">
            <a:avLst/>
          </a:prstGeom>
          <a:noFill/>
          <a:ln/>
        </p:spPr>
        <p:txBody>
          <a:bodyPr wrap="none" lIns="0" tIns="0" rIns="0" bIns="0" rtlCol="0" anchor="t"/>
          <a:lstStyle/>
          <a:p>
            <a:pPr marL="0" indent="0" algn="l">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Appreciating Beauty</a:t>
            </a:r>
            <a:endParaRPr lang="en-US" sz="1950" dirty="0"/>
          </a:p>
        </p:txBody>
      </p:sp>
      <p:sp>
        <p:nvSpPr>
          <p:cNvPr id="12" name="Text 6"/>
          <p:cNvSpPr/>
          <p:nvPr/>
        </p:nvSpPr>
        <p:spPr>
          <a:xfrm>
            <a:off x="700445" y="7037427"/>
            <a:ext cx="7743111" cy="640318"/>
          </a:xfrm>
          <a:prstGeom prst="rect">
            <a:avLst/>
          </a:prstGeom>
          <a:noFill/>
          <a:ln/>
        </p:spPr>
        <p:txBody>
          <a:bodyPr wrap="square" lIns="0" tIns="0" rIns="0" bIns="0" rtlCol="0" anchor="t"/>
          <a:lstStyle/>
          <a:p>
            <a:pPr marL="0" indent="0" algn="l">
              <a:lnSpc>
                <a:spcPts val="2500"/>
              </a:lnSpc>
              <a:buNone/>
            </a:pPr>
            <a:r>
              <a:rPr lang="en-US" sz="1550" dirty="0">
                <a:solidFill>
                  <a:srgbClr val="C7CDD6"/>
                </a:solidFill>
                <a:latin typeface="Inter" pitchFamily="34" charset="0"/>
                <a:ea typeface="Inter" pitchFamily="34" charset="-122"/>
                <a:cs typeface="Inter" pitchFamily="34" charset="-120"/>
              </a:rPr>
              <a:t>Photography helps me to slow down and truly appreciate the beauty of my surroundings.</a:t>
            </a:r>
            <a:endParaRPr lang="en-US" sz="15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animBg="1"/>
      <p:bldP spid="9" grpId="0" animBg="1"/>
      <p:bldP spid="11"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68561"/>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Journaling</a:t>
            </a:r>
            <a:endParaRPr lang="en-US" sz="4450" dirty="0"/>
          </a:p>
        </p:txBody>
      </p:sp>
      <p:pic>
        <p:nvPicPr>
          <p:cNvPr id="4" name="Image 1" descr="preencoded.png"/>
          <p:cNvPicPr>
            <a:picLocks noChangeAspect="1"/>
          </p:cNvPicPr>
          <p:nvPr/>
        </p:nvPicPr>
        <p:blipFill>
          <a:blip r:embed="rId4"/>
          <a:stretch>
            <a:fillRect/>
          </a:stretch>
        </p:blipFill>
        <p:spPr>
          <a:xfrm>
            <a:off x="793790" y="1917502"/>
            <a:ext cx="1134070" cy="1814513"/>
          </a:xfrm>
          <a:prstGeom prst="rect">
            <a:avLst/>
          </a:prstGeom>
        </p:spPr>
      </p:pic>
      <p:sp>
        <p:nvSpPr>
          <p:cNvPr id="5" name="Text 1"/>
          <p:cNvSpPr/>
          <p:nvPr/>
        </p:nvSpPr>
        <p:spPr>
          <a:xfrm>
            <a:off x="2268022" y="214431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Reflection</a:t>
            </a:r>
            <a:endParaRPr lang="en-US" sz="2200" dirty="0"/>
          </a:p>
        </p:txBody>
      </p:sp>
      <p:sp>
        <p:nvSpPr>
          <p:cNvPr id="6" name="Text 2"/>
          <p:cNvSpPr/>
          <p:nvPr/>
        </p:nvSpPr>
        <p:spPr>
          <a:xfrm>
            <a:off x="2268022" y="2634734"/>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Journaling allows me to reflect on my thoughts, emotions, and experiences, fostering self-awareness.</a:t>
            </a:r>
            <a:endParaRPr lang="en-US" sz="1750" dirty="0"/>
          </a:p>
        </p:txBody>
      </p:sp>
      <p:pic>
        <p:nvPicPr>
          <p:cNvPr id="7" name="Image 2" descr="preencoded.png"/>
          <p:cNvPicPr>
            <a:picLocks noChangeAspect="1"/>
          </p:cNvPicPr>
          <p:nvPr/>
        </p:nvPicPr>
        <p:blipFill>
          <a:blip r:embed="rId5"/>
          <a:stretch>
            <a:fillRect/>
          </a:stretch>
        </p:blipFill>
        <p:spPr>
          <a:xfrm>
            <a:off x="793790" y="3732014"/>
            <a:ext cx="1134070" cy="1814513"/>
          </a:xfrm>
          <a:prstGeom prst="rect">
            <a:avLst/>
          </a:prstGeom>
        </p:spPr>
      </p:pic>
      <p:sp>
        <p:nvSpPr>
          <p:cNvPr id="8" name="Text 3"/>
          <p:cNvSpPr/>
          <p:nvPr/>
        </p:nvSpPr>
        <p:spPr>
          <a:xfrm>
            <a:off x="2268022" y="395882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Self-Expression</a:t>
            </a:r>
            <a:endParaRPr lang="en-US" sz="2200" dirty="0"/>
          </a:p>
        </p:txBody>
      </p:sp>
      <p:sp>
        <p:nvSpPr>
          <p:cNvPr id="9" name="Text 4"/>
          <p:cNvSpPr/>
          <p:nvPr/>
        </p:nvSpPr>
        <p:spPr>
          <a:xfrm>
            <a:off x="2268022" y="4449247"/>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Writing in my journal is a therapeutic outlet for me to express myself freely.</a:t>
            </a:r>
            <a:endParaRPr lang="en-US" sz="1750" dirty="0"/>
          </a:p>
        </p:txBody>
      </p:sp>
      <p:pic>
        <p:nvPicPr>
          <p:cNvPr id="10" name="Image 3" descr="preencoded.png"/>
          <p:cNvPicPr>
            <a:picLocks noChangeAspect="1"/>
          </p:cNvPicPr>
          <p:nvPr/>
        </p:nvPicPr>
        <p:blipFill>
          <a:blip r:embed="rId6"/>
          <a:stretch>
            <a:fillRect/>
          </a:stretch>
        </p:blipFill>
        <p:spPr>
          <a:xfrm>
            <a:off x="793790" y="5546527"/>
            <a:ext cx="1134070" cy="1814513"/>
          </a:xfrm>
          <a:prstGeom prst="rect">
            <a:avLst/>
          </a:prstGeom>
        </p:spPr>
      </p:pic>
      <p:sp>
        <p:nvSpPr>
          <p:cNvPr id="11" name="Text 5"/>
          <p:cNvSpPr/>
          <p:nvPr/>
        </p:nvSpPr>
        <p:spPr>
          <a:xfrm>
            <a:off x="2268022" y="577334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Personal Growth</a:t>
            </a:r>
            <a:endParaRPr lang="en-US" sz="2200" dirty="0"/>
          </a:p>
        </p:txBody>
      </p:sp>
      <p:sp>
        <p:nvSpPr>
          <p:cNvPr id="12" name="Text 6"/>
          <p:cNvSpPr/>
          <p:nvPr/>
        </p:nvSpPr>
        <p:spPr>
          <a:xfrm>
            <a:off x="2268022" y="6263759"/>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Keeping a journal helps me track my progress and identify areas for personal development.</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animBg="1"/>
      <p:bldP spid="9" grpId="0" animBg="1"/>
      <p:bldP spid="11"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1852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Cooking</a:t>
            </a:r>
            <a:endParaRPr lang="en-US" sz="4450" dirty="0"/>
          </a:p>
        </p:txBody>
      </p:sp>
      <p:sp>
        <p:nvSpPr>
          <p:cNvPr id="4" name="Shape 1"/>
          <p:cNvSpPr/>
          <p:nvPr/>
        </p:nvSpPr>
        <p:spPr>
          <a:xfrm>
            <a:off x="6280190" y="2567464"/>
            <a:ext cx="7556421" cy="4143613"/>
          </a:xfrm>
          <a:prstGeom prst="roundRect">
            <a:avLst>
              <a:gd name="adj" fmla="val 821"/>
            </a:avLst>
          </a:prstGeom>
          <a:noFill/>
          <a:ln w="7620">
            <a:solidFill>
              <a:srgbClr val="FFFFFF">
                <a:alpha val="24000"/>
              </a:srgbClr>
            </a:solidFill>
            <a:prstDash val="solid"/>
          </a:ln>
        </p:spPr>
      </p:sp>
      <p:sp>
        <p:nvSpPr>
          <p:cNvPr id="5" name="Shape 2"/>
          <p:cNvSpPr/>
          <p:nvPr/>
        </p:nvSpPr>
        <p:spPr>
          <a:xfrm>
            <a:off x="6287810" y="2575084"/>
            <a:ext cx="7541181" cy="1376124"/>
          </a:xfrm>
          <a:prstGeom prst="rect">
            <a:avLst/>
          </a:prstGeom>
          <a:solidFill>
            <a:srgbClr val="FFFFFF">
              <a:alpha val="4000"/>
            </a:srgbClr>
          </a:solidFill>
          <a:ln/>
        </p:spPr>
      </p:sp>
      <p:sp>
        <p:nvSpPr>
          <p:cNvPr id="6" name="Text 3"/>
          <p:cNvSpPr/>
          <p:nvPr/>
        </p:nvSpPr>
        <p:spPr>
          <a:xfrm>
            <a:off x="6514624" y="2718792"/>
            <a:ext cx="3313152" cy="362903"/>
          </a:xfrm>
          <a:prstGeom prst="rect">
            <a:avLst/>
          </a:prstGeom>
          <a:noFill/>
          <a:ln/>
        </p:spPr>
        <p:txBody>
          <a:bodyPr wrap="non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Creativity</a:t>
            </a:r>
            <a:endParaRPr lang="en-US" sz="1750" dirty="0"/>
          </a:p>
        </p:txBody>
      </p:sp>
      <p:sp>
        <p:nvSpPr>
          <p:cNvPr id="7" name="Text 4"/>
          <p:cNvSpPr/>
          <p:nvPr/>
        </p:nvSpPr>
        <p:spPr>
          <a:xfrm>
            <a:off x="10289024" y="2718792"/>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Cooking allows me to unleash my creativity by experimenting with new recipes and flavors.</a:t>
            </a:r>
            <a:endParaRPr lang="en-US" sz="1750" dirty="0"/>
          </a:p>
        </p:txBody>
      </p:sp>
      <p:sp>
        <p:nvSpPr>
          <p:cNvPr id="8" name="Shape 5"/>
          <p:cNvSpPr/>
          <p:nvPr/>
        </p:nvSpPr>
        <p:spPr>
          <a:xfrm>
            <a:off x="6287810" y="3951208"/>
            <a:ext cx="7541181" cy="1376124"/>
          </a:xfrm>
          <a:prstGeom prst="rect">
            <a:avLst/>
          </a:prstGeom>
          <a:solidFill>
            <a:srgbClr val="000000">
              <a:alpha val="4000"/>
            </a:srgbClr>
          </a:solidFill>
          <a:ln/>
        </p:spPr>
      </p:sp>
      <p:sp>
        <p:nvSpPr>
          <p:cNvPr id="9" name="Text 6"/>
          <p:cNvSpPr/>
          <p:nvPr/>
        </p:nvSpPr>
        <p:spPr>
          <a:xfrm>
            <a:off x="6514624" y="4094917"/>
            <a:ext cx="3313152" cy="362903"/>
          </a:xfrm>
          <a:prstGeom prst="rect">
            <a:avLst/>
          </a:prstGeom>
          <a:noFill/>
          <a:ln/>
        </p:spPr>
        <p:txBody>
          <a:bodyPr wrap="non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Mindfulness</a:t>
            </a:r>
            <a:endParaRPr lang="en-US" sz="1750" dirty="0"/>
          </a:p>
        </p:txBody>
      </p:sp>
      <p:sp>
        <p:nvSpPr>
          <p:cNvPr id="10" name="Text 7"/>
          <p:cNvSpPr/>
          <p:nvPr/>
        </p:nvSpPr>
        <p:spPr>
          <a:xfrm>
            <a:off x="10289024" y="4094917"/>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The act of chopping, stirring, and assembling a meal helps me stay present and focused.</a:t>
            </a:r>
            <a:endParaRPr lang="en-US" sz="1750" dirty="0"/>
          </a:p>
        </p:txBody>
      </p:sp>
      <p:sp>
        <p:nvSpPr>
          <p:cNvPr id="11" name="Shape 8"/>
          <p:cNvSpPr/>
          <p:nvPr/>
        </p:nvSpPr>
        <p:spPr>
          <a:xfrm>
            <a:off x="6287810" y="5327332"/>
            <a:ext cx="7541181" cy="1376124"/>
          </a:xfrm>
          <a:prstGeom prst="rect">
            <a:avLst/>
          </a:prstGeom>
          <a:solidFill>
            <a:srgbClr val="FFFFFF">
              <a:alpha val="4000"/>
            </a:srgbClr>
          </a:solidFill>
          <a:ln/>
        </p:spPr>
      </p:sp>
      <p:sp>
        <p:nvSpPr>
          <p:cNvPr id="12" name="Text 9"/>
          <p:cNvSpPr/>
          <p:nvPr/>
        </p:nvSpPr>
        <p:spPr>
          <a:xfrm>
            <a:off x="6514624" y="5471041"/>
            <a:ext cx="3313152" cy="362903"/>
          </a:xfrm>
          <a:prstGeom prst="rect">
            <a:avLst/>
          </a:prstGeom>
          <a:noFill/>
          <a:ln/>
        </p:spPr>
        <p:txBody>
          <a:bodyPr wrap="non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Nourishment</a:t>
            </a:r>
            <a:endParaRPr lang="en-US" sz="1750" dirty="0"/>
          </a:p>
        </p:txBody>
      </p:sp>
      <p:sp>
        <p:nvSpPr>
          <p:cNvPr id="13" name="Text 10"/>
          <p:cNvSpPr/>
          <p:nvPr/>
        </p:nvSpPr>
        <p:spPr>
          <a:xfrm>
            <a:off x="10289024" y="5471041"/>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I find joy in preparing healthy, delicious meals that nourish both my body and soul.</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P spid="9" grpId="0" animBg="1"/>
      <p:bldP spid="10" grpId="0" animBg="1"/>
      <p:bldP spid="12" grpId="0" animBg="1"/>
      <p:bldP spid="13" grpId="0" animBg="1"/>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15</TotalTime>
  <Words>456</Words>
  <Application>Microsoft Office PowerPoint</Application>
  <PresentationFormat>Custom</PresentationFormat>
  <Paragraphs>58</Paragraphs>
  <Slides>8</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Trebuchet MS</vt:lpstr>
      <vt:lpstr>Instrument Sans Medium</vt:lpstr>
      <vt:lpstr>Calibri</vt:lpstr>
      <vt:lpstr>Inter Bold</vt:lpstr>
      <vt:lpstr>Inter</vt:lpstr>
      <vt:lpstr>Arial</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Doly Akter</cp:lastModifiedBy>
  <cp:revision>3</cp:revision>
  <dcterms:created xsi:type="dcterms:W3CDTF">2024-10-05T05:34:47Z</dcterms:created>
  <dcterms:modified xsi:type="dcterms:W3CDTF">2024-10-05T07:55:14Z</dcterms:modified>
</cp:coreProperties>
</file>